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84" r:id="rId10"/>
    <p:sldId id="585" r:id="rId11"/>
    <p:sldId id="537" r:id="rId12"/>
    <p:sldId id="582" r:id="rId13"/>
    <p:sldId id="497" r:id="rId14"/>
    <p:sldId id="555" r:id="rId15"/>
    <p:sldId id="550" r:id="rId16"/>
    <p:sldId id="551" r:id="rId17"/>
    <p:sldId id="552" r:id="rId18"/>
    <p:sldId id="553" r:id="rId19"/>
    <p:sldId id="554" r:id="rId20"/>
    <p:sldId id="556" r:id="rId21"/>
    <p:sldId id="557" r:id="rId22"/>
    <p:sldId id="559" r:id="rId23"/>
    <p:sldId id="558" r:id="rId24"/>
    <p:sldId id="561" r:id="rId25"/>
    <p:sldId id="562" r:id="rId26"/>
    <p:sldId id="563" r:id="rId27"/>
    <p:sldId id="565" r:id="rId28"/>
    <p:sldId id="566" r:id="rId29"/>
    <p:sldId id="564" r:id="rId30"/>
    <p:sldId id="567" r:id="rId31"/>
    <p:sldId id="568" r:id="rId32"/>
    <p:sldId id="570" r:id="rId33"/>
    <p:sldId id="569" r:id="rId34"/>
    <p:sldId id="571" r:id="rId35"/>
    <p:sldId id="572" r:id="rId36"/>
    <p:sldId id="573" r:id="rId37"/>
    <p:sldId id="583" r:id="rId38"/>
    <p:sldId id="579" r:id="rId39"/>
    <p:sldId id="594" r:id="rId40"/>
    <p:sldId id="595" r:id="rId41"/>
    <p:sldId id="596" r:id="rId42"/>
    <p:sldId id="597" r:id="rId43"/>
    <p:sldId id="576" r:id="rId44"/>
    <p:sldId id="577" r:id="rId45"/>
    <p:sldId id="578" r:id="rId46"/>
    <p:sldId id="586" r:id="rId47"/>
    <p:sldId id="587" r:id="rId48"/>
    <p:sldId id="416" r:id="rId49"/>
    <p:sldId id="539" r:id="rId50"/>
    <p:sldId id="575" r:id="rId51"/>
    <p:sldId id="593" r:id="rId52"/>
    <p:sldId id="432" r:id="rId53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90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2024/7/17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지역별로 추천 호텔이 들어가있는 카테고리를 만들고 볼 수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있게 페이지를 만들었습니다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상단에는 다른 페이지로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이동 가능한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헤더를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추가했습니다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일본 숙소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9" y="1896265"/>
            <a:ext cx="5379464" cy="4017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29337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Validation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에서 인증 과정에서 사용자의 정보를 데이터베이스에서 조회하여 제공하는 역할을 합니다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.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66" y="2403699"/>
            <a:ext cx="3793498" cy="28507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3" y="2487758"/>
            <a:ext cx="5934903" cy="809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99" y="3828004"/>
            <a:ext cx="5763429" cy="685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3" y="1213485"/>
            <a:ext cx="6306430" cy="5506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094865"/>
            <a:ext cx="5687219" cy="3658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408160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CodeTrip</a:t>
                </a: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 </a:t>
                </a:r>
                <a:r>
                  <a:rPr lang="en-US" altLang="zh-CN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Japan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저장소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57" y="2887879"/>
            <a:ext cx="5001323" cy="1448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51222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게시글서비스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1980930"/>
            <a:ext cx="5801535" cy="3848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59685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게시글서비스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1" y="1600200"/>
            <a:ext cx="6014444" cy="4851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466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랜덤으로 관광지를 추천해주는 코드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6" y="2600960"/>
            <a:ext cx="6125198" cy="2200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87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호텔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목록을 관리하고 사용자 인터페이스를 통해 특정 지역의 호텔을 선택 및 표시하는 기능을 구현합니다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2" y="2291080"/>
            <a:ext cx="6087325" cy="28483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372" y="5359400"/>
            <a:ext cx="3019846" cy="762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54" y="3298058"/>
            <a:ext cx="4991797" cy="94310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751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이번 로그인 기능을 구현할 때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 Security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사용하면서 많은 어려움을 겪었습니다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이전에는 코드를 찾아서 사용하며 이러한 코드가 있구나 정도로만 이해했지만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이번에는 전체 시스템을 이해하고 적절한 코드를 활용해야 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인코딩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처리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엔드포인트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성공 후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리다이렉트할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기본 경로 설정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 처리 등 난이도 있는 코드를 작성하며 기능이 구현되는 과정을 통해 큰 재미와 성취감을 느꼈습니다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또한 팀원들과의 협업을 통해 문제를 해결하는 데 많은 도움을 받았습니다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서로의 아이디어를 공유하고 피드백을 주고 받으면서 더 나은 결과물을 만들 수 있었습니다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과정에서 협업의 중요성과 효과적인 커뮤니케이션의 필요성을 다시 한번 느꼈습니다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en-US" altLang="zh-CN" sz="20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CodeTrip</a:t>
                </a: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 Japan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yanmar Text" panose="020B0502040204020203" pitchFamily="34" charset="0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yanmar Text" panose="020B0502040204020203" pitchFamily="34" charset="0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배열을 구성해서 여러 함수에 포함시켜야 하는 점이 어려웠고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스크롤 기능을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구현하는것도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시간이 많이 걸렸습니다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는 비교적 어렵진 않았지만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를 사용하지않고 페이지 내에서 스타일을 구현하는 점이 어려웠습니다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각 부분의 경계 테두리를 설정하는 부분도 시간이 많이 걸렸습니다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다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만들고나니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뿌듯하네요 감사합니다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1929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9"/>
              <a:chOff x="1270" y="7598"/>
              <a:chExt cx="4143" cy="659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 dirty="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정처기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3Team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: https://github.com/PungFackMo/3TeamProject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애플리케이션 테스트 및 배포</a:t>
            </a:r>
            <a:endParaRPr lang="zh-CN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07/04~07/17 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랜덤으로 일본의 명소를 추천해주는 페이지를 구현하였습니다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상단에는 다른 페이지로 이동 가능한 헤더를 넣었고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배경사진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랜덤 버튼을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일본 명소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4" y="1634143"/>
            <a:ext cx="4570034" cy="4875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6983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1061</Words>
  <Application>Microsoft Office PowerPoint</Application>
  <PresentationFormat>와이드스크린</PresentationFormat>
  <Paragraphs>218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微软雅黑</vt:lpstr>
      <vt:lpstr>NanumGothic</vt:lpstr>
      <vt:lpstr>맑은 고딕</vt:lpstr>
      <vt:lpstr>思源宋体</vt:lpstr>
      <vt:lpstr>思源宋体 Heavy</vt:lpstr>
      <vt:lpstr>Arial</vt:lpstr>
      <vt:lpstr>Myanmar Text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405</cp:revision>
  <dcterms:created xsi:type="dcterms:W3CDTF">2019-06-19T02:08:00Z</dcterms:created>
  <dcterms:modified xsi:type="dcterms:W3CDTF">2024-07-17T01:36:50Z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